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95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55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59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7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75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24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599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50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27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1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E4DD-22B5-4DFE-BA4E-F73FD6463FDC}" type="datetimeFigureOut">
              <a:rPr lang="sl-SI" smtClean="0"/>
              <a:t>16.10.2015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8533-4A28-4FE1-BFC5-B67E9E6772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62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iodemujer.com/images/Ros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671">
            <a:off x="3270557" y="2210893"/>
            <a:ext cx="5176661" cy="37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27584" y="541722"/>
            <a:ext cx="6130204" cy="4061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6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</a:rPr>
              <a:t>SKRIVNOSTI </a:t>
            </a:r>
          </a:p>
          <a:p>
            <a:pPr>
              <a:lnSpc>
                <a:spcPct val="150000"/>
              </a:lnSpc>
            </a:pPr>
            <a:r>
              <a:rPr lang="sl-SI" sz="6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</a:rPr>
              <a:t>ROŽNEGA </a:t>
            </a:r>
          </a:p>
          <a:p>
            <a:pPr>
              <a:lnSpc>
                <a:spcPct val="150000"/>
              </a:lnSpc>
            </a:pPr>
            <a:r>
              <a:rPr lang="sl-SI" sz="6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</a:rPr>
              <a:t>VENCA </a:t>
            </a:r>
            <a:endParaRPr lang="sl-SI" sz="60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482940" y="6400221"/>
            <a:ext cx="1652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Foto: </a:t>
            </a:r>
            <a:r>
              <a:rPr lang="sl-SI" sz="1400" dirty="0" err="1" smtClean="0"/>
              <a:t>Qumran.net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0833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Svetli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53799" y="4044233"/>
            <a:ext cx="2172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4. Ki je na gori razodel svoje veličastvo.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82" name="Picture 2" descr="http://disegni.qumran2.net/archivio/2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54" y="620688"/>
            <a:ext cx="5797475" cy="55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Svetli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359973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5. Ki je postavil sveto evharistijo.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06" name="Picture 2" descr="http://disegni.qumran2.net/archivio/2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4" y="521305"/>
            <a:ext cx="5832648" cy="56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70611" y="2969056"/>
            <a:ext cx="586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žalostni del</a:t>
            </a:r>
            <a:endParaRPr lang="sl-SI" sz="4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930129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 Ki je za nas krvavi pot potil.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disegni.qumran2.net/archivio/2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" y="419148"/>
            <a:ext cx="58007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55696"/>
            <a:ext cx="589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žalostni del</a:t>
            </a:r>
            <a:endParaRPr lang="sl-SI" sz="4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930129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 Ki je </a:t>
            </a:r>
          </a:p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za nas bičan bil.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://disegni.qumran2.net/archivio/2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39" y="392429"/>
            <a:ext cx="57054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4859" y="2954808"/>
            <a:ext cx="589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žalostni del</a:t>
            </a:r>
            <a:endParaRPr lang="sl-SI" sz="4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509120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3. Ki je </a:t>
            </a:r>
          </a:p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za nas s trnjem kronan bil.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http://disegni.qumran2.net/archivio/2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3" y="390652"/>
            <a:ext cx="57531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79024"/>
            <a:ext cx="544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žalostni DEL</a:t>
            </a:r>
            <a:endParaRPr lang="sl-SI" sz="4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581128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4. Ki je </a:t>
            </a:r>
          </a:p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za nas težki križ nesel.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http://disegni.qumran2.net/archivio/2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7" y="399737"/>
            <a:ext cx="58388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55696"/>
            <a:ext cx="589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žalostni del</a:t>
            </a:r>
            <a:endParaRPr lang="sl-SI" sz="4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903410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Ki je </a:t>
            </a:r>
          </a:p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za nas križan bil.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://disegni.qumran2.net/archivio/27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40" y="392429"/>
            <a:ext cx="58578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86474"/>
            <a:ext cx="589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Častitljivi del</a:t>
            </a:r>
            <a:endParaRPr lang="sl-SI" sz="40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903410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 Ki je od mrtvih vstal.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disegni.qumran2.net/archivio/2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9" y="392429"/>
            <a:ext cx="58483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86474"/>
            <a:ext cx="589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Častitljivi del</a:t>
            </a:r>
            <a:endParaRPr lang="sl-SI" sz="40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903410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 Ki je v nebesa </a:t>
            </a:r>
          </a:p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šel.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 descr="http://disegni.qumran2.net/archivio/2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62" y="392430"/>
            <a:ext cx="58007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86474"/>
            <a:ext cx="589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Častitljivi del</a:t>
            </a:r>
            <a:endParaRPr lang="sl-SI" sz="40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089819" y="4495596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3. Ki je Svetega Duha poslal.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 descr="http://disegni.qumran2.net/archivio/2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2428"/>
            <a:ext cx="57816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Veseli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835303" y="4041636"/>
            <a:ext cx="2172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 Ki si ga Devica od Svetega Duha spočela.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disegni.qumran2.net/archivio/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8" y="392429"/>
            <a:ext cx="57245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86474"/>
            <a:ext cx="589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Častitljivi del</a:t>
            </a:r>
            <a:endParaRPr lang="sl-SI" sz="40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077139" y="4041637"/>
            <a:ext cx="2172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4. Ki je tebe, Devica, v nebesa vzel.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2" name="Picture 2" descr="http://disegni.qumran2.net/archivio/2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8806"/>
            <a:ext cx="58102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283970" y="2986474"/>
            <a:ext cx="589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Častitljivi del</a:t>
            </a:r>
            <a:endParaRPr lang="sl-SI" sz="40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077139" y="4041637"/>
            <a:ext cx="2172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4. Ki je tebe, Devica, v nebesih kronal.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386" name="Picture 2" descr="http://disegni.qumran2.net/archivio/2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8806"/>
            <a:ext cx="57912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101424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Veseli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29575" y="4149080"/>
            <a:ext cx="2308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 Ki si ga Devica v obiskovanju Elizabete nosila.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disegni.qumran2.net/archivio/2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5" y="392429"/>
            <a:ext cx="569595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Veseli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910935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3. Ki si ga Devica rodila.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disegni.qumran2.net/archivio/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4" y="392429"/>
            <a:ext cx="58007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Veseli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876256" y="4480048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4. Ki si ga Devica v templju darovala.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disegni.qumran2.net/archivio/2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7" y="399954"/>
            <a:ext cx="55911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Veseli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876256" y="4480048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5. Ki si ga Devica v templju našla.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ttp://disegni.qumran2.net/archivio/2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41" y="368368"/>
            <a:ext cx="580072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Svetli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1470" y="4778364"/>
            <a:ext cx="217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 Ki je bil krščen v Jordanu.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7410" name="Picture 2" descr="http://disegni.qumran2.net/archivio/2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4" y="620688"/>
            <a:ext cx="5781426" cy="55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Svetli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3208" y="4367207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 Ki je v Kani naredil prvi čudež.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4" name="Picture 2" descr="http://disegni.qumran2.net/archivio/2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8" y="476671"/>
            <a:ext cx="5946104" cy="57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 rot="16200000">
            <a:off x="-2060642" y="3102080"/>
            <a:ext cx="544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spc="600" dirty="0" smtClean="0">
                <a:solidFill>
                  <a:schemeClr val="accent2">
                    <a:lumMod val="75000"/>
                  </a:schemeClr>
                </a:solidFill>
                <a:latin typeface="Lemondrop" panose="020B0505040000020004" pitchFamily="34" charset="-18"/>
                <a:ea typeface="A little sunshine" panose="02000603000000000000" pitchFamily="2" charset="0"/>
              </a:rPr>
              <a:t>Svetli del</a:t>
            </a:r>
            <a:endParaRPr lang="sl-SI" sz="5400" spc="600" dirty="0">
              <a:solidFill>
                <a:schemeClr val="accent2">
                  <a:lumMod val="75000"/>
                </a:schemeClr>
              </a:solidFill>
              <a:latin typeface="Lemondrop" panose="020B0505040000020004" pitchFamily="34" charset="-18"/>
              <a:ea typeface="A little sunshine" panose="02000603000000000000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973208" y="4367207"/>
            <a:ext cx="2172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3. Ki je oznanjal Božje kraljestvo.</a:t>
            </a:r>
            <a:endParaRPr lang="sl-SI" sz="28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8" name="Picture 2" descr="http://disegni.qumran2.net/archivio/2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01" y="518856"/>
            <a:ext cx="5929600" cy="56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238</Words>
  <Application>Microsoft Office PowerPoint</Application>
  <PresentationFormat>Diaprojekcija na zaslonu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SKU</dc:creator>
  <cp:lastModifiedBy>Simona SKU</cp:lastModifiedBy>
  <cp:revision>6</cp:revision>
  <dcterms:created xsi:type="dcterms:W3CDTF">2015-10-16T07:10:40Z</dcterms:created>
  <dcterms:modified xsi:type="dcterms:W3CDTF">2015-10-16T08:53:18Z</dcterms:modified>
</cp:coreProperties>
</file>