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8288000" cy="10287000"/>
  <p:notesSz cx="6858000" cy="9144000"/>
  <p:embeddedFontLst>
    <p:embeddedFont>
      <p:font typeface="The Seasons" charset="1" panose="00000000000000000000"/>
      <p:regular r:id="rId27"/>
    </p:embeddedFont>
    <p:embeddedFont>
      <p:font typeface="Hero Bold" charset="1" panose="00000500000000000000"/>
      <p:regular r:id="rId28"/>
    </p:embeddedFont>
    <p:embeddedFont>
      <p:font typeface="Hero" charset="1" panose="00000500000000000000"/>
      <p:regular r:id="rId29"/>
    </p:embeddedFont>
    <p:embeddedFont>
      <p:font typeface="Open Sans" charset="1" panose="020B0606030504020204"/>
      <p:regular r:id="rId30"/>
    </p:embeddedFont>
    <p:embeddedFont>
      <p:font typeface="Open Sans Bold" charset="1" panose="020B0806030504020204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22443" y="-268357"/>
            <a:ext cx="6048000" cy="10823713"/>
            <a:chOff x="0" y="0"/>
            <a:chExt cx="2167467" cy="38789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67467" cy="3878974"/>
            </a:xfrm>
            <a:custGeom>
              <a:avLst/>
              <a:gdLst/>
              <a:ahLst/>
              <a:cxnLst/>
              <a:rect r="r" b="b" t="t" l="l"/>
              <a:pathLst>
                <a:path h="3878974" w="2167467">
                  <a:moveTo>
                    <a:pt x="0" y="0"/>
                  </a:moveTo>
                  <a:lnTo>
                    <a:pt x="2167467" y="0"/>
                  </a:lnTo>
                  <a:lnTo>
                    <a:pt x="2167467" y="3878974"/>
                  </a:lnTo>
                  <a:lnTo>
                    <a:pt x="0" y="3878974"/>
                  </a:lnTo>
                  <a:close/>
                </a:path>
              </a:pathLst>
            </a:custGeom>
            <a:solidFill>
              <a:srgbClr val="F7EFE2"/>
            </a:solidFill>
            <a:ln w="19050" cap="sq">
              <a:solidFill>
                <a:srgbClr val="AD795B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2167467" cy="38980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8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1028700"/>
            <a:ext cx="7835486" cy="8229600"/>
            <a:chOff x="0" y="0"/>
            <a:chExt cx="10447315" cy="10972800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0" t="14958" r="0" b="14958"/>
            <a:stretch>
              <a:fillRect/>
            </a:stretch>
          </p:blipFill>
          <p:spPr>
            <a:xfrm flipH="false" flipV="false">
              <a:off x="0" y="0"/>
              <a:ext cx="10447315" cy="10972800"/>
            </a:xfrm>
            <a:prstGeom prst="rect">
              <a:avLst/>
            </a:prstGeom>
          </p:spPr>
        </p:pic>
      </p:grpSp>
      <p:grpSp>
        <p:nvGrpSpPr>
          <p:cNvPr name="Group 7" id="7"/>
          <p:cNvGrpSpPr/>
          <p:nvPr/>
        </p:nvGrpSpPr>
        <p:grpSpPr>
          <a:xfrm rot="0">
            <a:off x="10051735" y="5378083"/>
            <a:ext cx="7207565" cy="986563"/>
            <a:chOff x="0" y="0"/>
            <a:chExt cx="2583029" cy="35356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583029" cy="353562"/>
            </a:xfrm>
            <a:custGeom>
              <a:avLst/>
              <a:gdLst/>
              <a:ahLst/>
              <a:cxnLst/>
              <a:rect r="r" b="b" t="t" l="l"/>
              <a:pathLst>
                <a:path h="353562" w="2583029">
                  <a:moveTo>
                    <a:pt x="0" y="0"/>
                  </a:moveTo>
                  <a:lnTo>
                    <a:pt x="2583029" y="0"/>
                  </a:lnTo>
                  <a:lnTo>
                    <a:pt x="2583029" y="353562"/>
                  </a:lnTo>
                  <a:lnTo>
                    <a:pt x="0" y="353562"/>
                  </a:lnTo>
                  <a:close/>
                </a:path>
              </a:pathLst>
            </a:custGeom>
            <a:solidFill>
              <a:srgbClr val="AD795B"/>
            </a:solidFill>
            <a:ln w="19050" cap="sq">
              <a:solidFill>
                <a:srgbClr val="7B4E34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19050"/>
              <a:ext cx="2583029" cy="3726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8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9379628" y="3588979"/>
            <a:ext cx="7879672" cy="1618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1876"/>
              </a:lnSpc>
              <a:spcBef>
                <a:spcPct val="0"/>
              </a:spcBef>
            </a:pPr>
            <a:r>
              <a:rPr lang="en-US" sz="8483">
                <a:solidFill>
                  <a:srgbClr val="7B4E34"/>
                </a:solidFill>
                <a:latin typeface="The Seasons"/>
                <a:ea typeface="The Seasons"/>
                <a:cs typeface="The Seasons"/>
                <a:sym typeface="The Seasons"/>
              </a:rPr>
              <a:t>SKRIVNOSTI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321424" y="5441458"/>
            <a:ext cx="6668187" cy="764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6158"/>
              </a:lnSpc>
              <a:spcBef>
                <a:spcPct val="0"/>
              </a:spcBef>
            </a:pPr>
            <a:r>
              <a:rPr lang="en-US" sz="4399">
                <a:solidFill>
                  <a:srgbClr val="F7EFE2"/>
                </a:solidFill>
                <a:latin typeface="Hero Bold"/>
                <a:ea typeface="Hero Bold"/>
                <a:cs typeface="Hero Bold"/>
                <a:sym typeface="Hero Bold"/>
              </a:rPr>
              <a:t>ROŽNEGA VENCA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379628" y="9786117"/>
            <a:ext cx="7879672" cy="198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7B4E34"/>
                </a:solidFill>
                <a:latin typeface="Hero"/>
                <a:ea typeface="Hero"/>
                <a:cs typeface="Hero"/>
                <a:sym typeface="Hero"/>
              </a:rPr>
              <a:t>SLIKE: QUMRAN.NET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07991" y="0"/>
            <a:ext cx="10755256" cy="10287000"/>
          </a:xfrm>
          <a:custGeom>
            <a:avLst/>
            <a:gdLst/>
            <a:ahLst/>
            <a:cxnLst/>
            <a:rect r="r" b="b" t="t" l="l"/>
            <a:pathLst>
              <a:path h="10287000" w="10755256">
                <a:moveTo>
                  <a:pt x="0" y="0"/>
                </a:moveTo>
                <a:lnTo>
                  <a:pt x="10755256" y="0"/>
                </a:lnTo>
                <a:lnTo>
                  <a:pt x="1075525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" t="0" r="-5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503731" y="1661461"/>
            <a:ext cx="2319033" cy="2238921"/>
          </a:xfrm>
          <a:custGeom>
            <a:avLst/>
            <a:gdLst/>
            <a:ahLst/>
            <a:cxnLst/>
            <a:rect r="r" b="b" t="t" l="l"/>
            <a:pathLst>
              <a:path h="2238921" w="2319033">
                <a:moveTo>
                  <a:pt x="0" y="0"/>
                </a:moveTo>
                <a:lnTo>
                  <a:pt x="2319033" y="0"/>
                </a:lnTo>
                <a:lnTo>
                  <a:pt x="2319033" y="2238921"/>
                </a:lnTo>
                <a:lnTo>
                  <a:pt x="0" y="22389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5400000">
            <a:off x="-1881556" y="5928043"/>
            <a:ext cx="5994895" cy="1028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spc="1002">
                <a:solidFill>
                  <a:srgbClr val="CB9647"/>
                </a:solidFill>
                <a:latin typeface="Open Sans"/>
                <a:ea typeface="Open Sans"/>
                <a:cs typeface="Open Sans"/>
                <a:sym typeface="Open Sans"/>
              </a:rPr>
              <a:t>Svetli del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337145" y="2223706"/>
            <a:ext cx="652203" cy="1009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true">
                <a:solidFill>
                  <a:srgbClr val="6840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460061" y="3773574"/>
            <a:ext cx="3996192" cy="2635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684031"/>
                </a:solidFill>
                <a:latin typeface="Open Sans"/>
                <a:ea typeface="Open Sans"/>
                <a:cs typeface="Open Sans"/>
                <a:sym typeface="Open Sans"/>
              </a:rPr>
              <a:t>Ki je na gori razodel svoje veličastvo.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07991" y="0"/>
            <a:ext cx="10755256" cy="10287000"/>
          </a:xfrm>
          <a:custGeom>
            <a:avLst/>
            <a:gdLst/>
            <a:ahLst/>
            <a:cxnLst/>
            <a:rect r="r" b="b" t="t" l="l"/>
            <a:pathLst>
              <a:path h="10287000" w="10755256">
                <a:moveTo>
                  <a:pt x="0" y="0"/>
                </a:moveTo>
                <a:lnTo>
                  <a:pt x="10755256" y="0"/>
                </a:lnTo>
                <a:lnTo>
                  <a:pt x="1075525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70" r="0" b="-47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503731" y="1661461"/>
            <a:ext cx="2319033" cy="2238921"/>
          </a:xfrm>
          <a:custGeom>
            <a:avLst/>
            <a:gdLst/>
            <a:ahLst/>
            <a:cxnLst/>
            <a:rect r="r" b="b" t="t" l="l"/>
            <a:pathLst>
              <a:path h="2238921" w="2319033">
                <a:moveTo>
                  <a:pt x="0" y="0"/>
                </a:moveTo>
                <a:lnTo>
                  <a:pt x="2319033" y="0"/>
                </a:lnTo>
                <a:lnTo>
                  <a:pt x="2319033" y="2238921"/>
                </a:lnTo>
                <a:lnTo>
                  <a:pt x="0" y="22389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5400000">
            <a:off x="-1881556" y="5928043"/>
            <a:ext cx="5994895" cy="1028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spc="1002">
                <a:solidFill>
                  <a:srgbClr val="CB9647"/>
                </a:solidFill>
                <a:latin typeface="Open Sans"/>
                <a:ea typeface="Open Sans"/>
                <a:cs typeface="Open Sans"/>
                <a:sym typeface="Open Sans"/>
              </a:rPr>
              <a:t>Svetli del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337145" y="2223706"/>
            <a:ext cx="652203" cy="1009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true">
                <a:solidFill>
                  <a:srgbClr val="6840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460061" y="3773574"/>
            <a:ext cx="3996192" cy="2635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684031"/>
                </a:solidFill>
                <a:latin typeface="Open Sans"/>
                <a:ea typeface="Open Sans"/>
                <a:cs typeface="Open Sans"/>
                <a:sym typeface="Open Sans"/>
              </a:rPr>
              <a:t>Ki je postavil sveto evharistijo.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07991" y="0"/>
            <a:ext cx="10755256" cy="10287000"/>
          </a:xfrm>
          <a:custGeom>
            <a:avLst/>
            <a:gdLst/>
            <a:ahLst/>
            <a:cxnLst/>
            <a:rect r="r" b="b" t="t" l="l"/>
            <a:pathLst>
              <a:path h="10287000" w="10755256">
                <a:moveTo>
                  <a:pt x="0" y="0"/>
                </a:moveTo>
                <a:lnTo>
                  <a:pt x="10755256" y="0"/>
                </a:lnTo>
                <a:lnTo>
                  <a:pt x="1075525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145" r="0" b="-314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503731" y="1661461"/>
            <a:ext cx="2319033" cy="2238921"/>
          </a:xfrm>
          <a:custGeom>
            <a:avLst/>
            <a:gdLst/>
            <a:ahLst/>
            <a:cxnLst/>
            <a:rect r="r" b="b" t="t" l="l"/>
            <a:pathLst>
              <a:path h="2238921" w="2319033">
                <a:moveTo>
                  <a:pt x="0" y="0"/>
                </a:moveTo>
                <a:lnTo>
                  <a:pt x="2319033" y="0"/>
                </a:lnTo>
                <a:lnTo>
                  <a:pt x="2319033" y="2238921"/>
                </a:lnTo>
                <a:lnTo>
                  <a:pt x="0" y="22389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5400000">
            <a:off x="-1881556" y="5928043"/>
            <a:ext cx="5994895" cy="1028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spc="1002">
                <a:solidFill>
                  <a:srgbClr val="646D77"/>
                </a:solidFill>
                <a:latin typeface="Open Sans"/>
                <a:ea typeface="Open Sans"/>
                <a:cs typeface="Open Sans"/>
                <a:sym typeface="Open Sans"/>
              </a:rPr>
              <a:t>Žalostni del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337145" y="2223706"/>
            <a:ext cx="652203" cy="1009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true">
                <a:solidFill>
                  <a:srgbClr val="6840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460061" y="3773574"/>
            <a:ext cx="3996192" cy="2635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684031"/>
                </a:solidFill>
                <a:latin typeface="Open Sans"/>
                <a:ea typeface="Open Sans"/>
                <a:cs typeface="Open Sans"/>
                <a:sym typeface="Open Sans"/>
              </a:rPr>
              <a:t>Ki je za nas krvavi pot potil.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07991" y="0"/>
            <a:ext cx="10755256" cy="10287000"/>
          </a:xfrm>
          <a:custGeom>
            <a:avLst/>
            <a:gdLst/>
            <a:ahLst/>
            <a:cxnLst/>
            <a:rect r="r" b="b" t="t" l="l"/>
            <a:pathLst>
              <a:path h="10287000" w="10755256">
                <a:moveTo>
                  <a:pt x="0" y="0"/>
                </a:moveTo>
                <a:lnTo>
                  <a:pt x="10755256" y="0"/>
                </a:lnTo>
                <a:lnTo>
                  <a:pt x="1075525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044" r="0" b="-404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503731" y="1661461"/>
            <a:ext cx="2319033" cy="2238921"/>
          </a:xfrm>
          <a:custGeom>
            <a:avLst/>
            <a:gdLst/>
            <a:ahLst/>
            <a:cxnLst/>
            <a:rect r="r" b="b" t="t" l="l"/>
            <a:pathLst>
              <a:path h="2238921" w="2319033">
                <a:moveTo>
                  <a:pt x="0" y="0"/>
                </a:moveTo>
                <a:lnTo>
                  <a:pt x="2319033" y="0"/>
                </a:lnTo>
                <a:lnTo>
                  <a:pt x="2319033" y="2238921"/>
                </a:lnTo>
                <a:lnTo>
                  <a:pt x="0" y="22389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5400000">
            <a:off x="-1881556" y="5928043"/>
            <a:ext cx="5994895" cy="1028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spc="1002">
                <a:solidFill>
                  <a:srgbClr val="646D77"/>
                </a:solidFill>
                <a:latin typeface="Open Sans"/>
                <a:ea typeface="Open Sans"/>
                <a:cs typeface="Open Sans"/>
                <a:sym typeface="Open Sans"/>
              </a:rPr>
              <a:t>Žalostni del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337145" y="2223706"/>
            <a:ext cx="652203" cy="1009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true">
                <a:solidFill>
                  <a:srgbClr val="6840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460061" y="3773574"/>
            <a:ext cx="3996192" cy="1749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684031"/>
                </a:solidFill>
                <a:latin typeface="Open Sans"/>
                <a:ea typeface="Open Sans"/>
                <a:cs typeface="Open Sans"/>
                <a:sym typeface="Open Sans"/>
              </a:rPr>
              <a:t>Ki je za nas bičan bil.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07991" y="0"/>
            <a:ext cx="10755256" cy="10287000"/>
          </a:xfrm>
          <a:custGeom>
            <a:avLst/>
            <a:gdLst/>
            <a:ahLst/>
            <a:cxnLst/>
            <a:rect r="r" b="b" t="t" l="l"/>
            <a:pathLst>
              <a:path h="10287000" w="10755256">
                <a:moveTo>
                  <a:pt x="0" y="0"/>
                </a:moveTo>
                <a:lnTo>
                  <a:pt x="10755256" y="0"/>
                </a:lnTo>
                <a:lnTo>
                  <a:pt x="1075525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541" r="0" b="-354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503731" y="1661461"/>
            <a:ext cx="2319033" cy="2238921"/>
          </a:xfrm>
          <a:custGeom>
            <a:avLst/>
            <a:gdLst/>
            <a:ahLst/>
            <a:cxnLst/>
            <a:rect r="r" b="b" t="t" l="l"/>
            <a:pathLst>
              <a:path h="2238921" w="2319033">
                <a:moveTo>
                  <a:pt x="0" y="0"/>
                </a:moveTo>
                <a:lnTo>
                  <a:pt x="2319033" y="0"/>
                </a:lnTo>
                <a:lnTo>
                  <a:pt x="2319033" y="2238921"/>
                </a:lnTo>
                <a:lnTo>
                  <a:pt x="0" y="22389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5400000">
            <a:off x="-1881556" y="5928043"/>
            <a:ext cx="5994895" cy="1028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spc="1002">
                <a:solidFill>
                  <a:srgbClr val="646D77"/>
                </a:solidFill>
                <a:latin typeface="Open Sans"/>
                <a:ea typeface="Open Sans"/>
                <a:cs typeface="Open Sans"/>
                <a:sym typeface="Open Sans"/>
              </a:rPr>
              <a:t>Žalostni del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337145" y="2223706"/>
            <a:ext cx="652203" cy="1009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true">
                <a:solidFill>
                  <a:srgbClr val="6840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460061" y="3773574"/>
            <a:ext cx="3996192" cy="2635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684031"/>
                </a:solidFill>
                <a:latin typeface="Open Sans"/>
                <a:ea typeface="Open Sans"/>
                <a:cs typeface="Open Sans"/>
                <a:sym typeface="Open Sans"/>
              </a:rPr>
              <a:t>Ki je za nas s trnjem kronan bil.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07991" y="0"/>
            <a:ext cx="10755256" cy="10287000"/>
          </a:xfrm>
          <a:custGeom>
            <a:avLst/>
            <a:gdLst/>
            <a:ahLst/>
            <a:cxnLst/>
            <a:rect r="r" b="b" t="t" l="l"/>
            <a:pathLst>
              <a:path h="10287000" w="10755256">
                <a:moveTo>
                  <a:pt x="0" y="0"/>
                </a:moveTo>
                <a:lnTo>
                  <a:pt x="10755256" y="0"/>
                </a:lnTo>
                <a:lnTo>
                  <a:pt x="1075525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852" r="0" b="-285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503731" y="1661461"/>
            <a:ext cx="2319033" cy="2238921"/>
          </a:xfrm>
          <a:custGeom>
            <a:avLst/>
            <a:gdLst/>
            <a:ahLst/>
            <a:cxnLst/>
            <a:rect r="r" b="b" t="t" l="l"/>
            <a:pathLst>
              <a:path h="2238921" w="2319033">
                <a:moveTo>
                  <a:pt x="0" y="0"/>
                </a:moveTo>
                <a:lnTo>
                  <a:pt x="2319033" y="0"/>
                </a:lnTo>
                <a:lnTo>
                  <a:pt x="2319033" y="2238921"/>
                </a:lnTo>
                <a:lnTo>
                  <a:pt x="0" y="22389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5400000">
            <a:off x="-1881556" y="5928043"/>
            <a:ext cx="5994895" cy="1028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spc="1002">
                <a:solidFill>
                  <a:srgbClr val="646D77"/>
                </a:solidFill>
                <a:latin typeface="Open Sans"/>
                <a:ea typeface="Open Sans"/>
                <a:cs typeface="Open Sans"/>
                <a:sym typeface="Open Sans"/>
              </a:rPr>
              <a:t>Žalostni del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337145" y="2223706"/>
            <a:ext cx="652203" cy="1009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true">
                <a:solidFill>
                  <a:srgbClr val="6840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460061" y="3773574"/>
            <a:ext cx="3996192" cy="2635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684031"/>
                </a:solidFill>
                <a:latin typeface="Open Sans"/>
                <a:ea typeface="Open Sans"/>
                <a:cs typeface="Open Sans"/>
                <a:sym typeface="Open Sans"/>
              </a:rPr>
              <a:t>Ki je za nas težki križ nesel.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07991" y="0"/>
            <a:ext cx="10755256" cy="10287000"/>
          </a:xfrm>
          <a:custGeom>
            <a:avLst/>
            <a:gdLst/>
            <a:ahLst/>
            <a:cxnLst/>
            <a:rect r="r" b="b" t="t" l="l"/>
            <a:pathLst>
              <a:path h="10287000" w="10755256">
                <a:moveTo>
                  <a:pt x="0" y="0"/>
                </a:moveTo>
                <a:lnTo>
                  <a:pt x="10755256" y="0"/>
                </a:lnTo>
                <a:lnTo>
                  <a:pt x="1075525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658" r="0" b="-265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503731" y="1661461"/>
            <a:ext cx="2319033" cy="2238921"/>
          </a:xfrm>
          <a:custGeom>
            <a:avLst/>
            <a:gdLst/>
            <a:ahLst/>
            <a:cxnLst/>
            <a:rect r="r" b="b" t="t" l="l"/>
            <a:pathLst>
              <a:path h="2238921" w="2319033">
                <a:moveTo>
                  <a:pt x="0" y="0"/>
                </a:moveTo>
                <a:lnTo>
                  <a:pt x="2319033" y="0"/>
                </a:lnTo>
                <a:lnTo>
                  <a:pt x="2319033" y="2238921"/>
                </a:lnTo>
                <a:lnTo>
                  <a:pt x="0" y="22389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5400000">
            <a:off x="-1881556" y="5928043"/>
            <a:ext cx="5994895" cy="1028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spc="1002">
                <a:solidFill>
                  <a:srgbClr val="646D77"/>
                </a:solidFill>
                <a:latin typeface="Open Sans"/>
                <a:ea typeface="Open Sans"/>
                <a:cs typeface="Open Sans"/>
                <a:sym typeface="Open Sans"/>
              </a:rPr>
              <a:t>Žalostni del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337145" y="2223706"/>
            <a:ext cx="652203" cy="1009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true">
                <a:solidFill>
                  <a:srgbClr val="6840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460061" y="3773574"/>
            <a:ext cx="3996192" cy="1749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684031"/>
                </a:solidFill>
                <a:latin typeface="Open Sans"/>
                <a:ea typeface="Open Sans"/>
                <a:cs typeface="Open Sans"/>
                <a:sym typeface="Open Sans"/>
              </a:rPr>
              <a:t>Ki je za nas križan bil.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07991" y="0"/>
            <a:ext cx="10755256" cy="10287000"/>
          </a:xfrm>
          <a:custGeom>
            <a:avLst/>
            <a:gdLst/>
            <a:ahLst/>
            <a:cxnLst/>
            <a:rect r="r" b="b" t="t" l="l"/>
            <a:pathLst>
              <a:path h="10287000" w="10755256">
                <a:moveTo>
                  <a:pt x="0" y="0"/>
                </a:moveTo>
                <a:lnTo>
                  <a:pt x="10755256" y="0"/>
                </a:lnTo>
                <a:lnTo>
                  <a:pt x="1075525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145" r="0" b="-314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503731" y="1661461"/>
            <a:ext cx="2319033" cy="2238921"/>
          </a:xfrm>
          <a:custGeom>
            <a:avLst/>
            <a:gdLst/>
            <a:ahLst/>
            <a:cxnLst/>
            <a:rect r="r" b="b" t="t" l="l"/>
            <a:pathLst>
              <a:path h="2238921" w="2319033">
                <a:moveTo>
                  <a:pt x="0" y="0"/>
                </a:moveTo>
                <a:lnTo>
                  <a:pt x="2319033" y="0"/>
                </a:lnTo>
                <a:lnTo>
                  <a:pt x="2319033" y="2238921"/>
                </a:lnTo>
                <a:lnTo>
                  <a:pt x="0" y="22389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5400000">
            <a:off x="-2349664" y="5459935"/>
            <a:ext cx="6931110" cy="1028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spc="1002">
                <a:solidFill>
                  <a:srgbClr val="646D77"/>
                </a:solidFill>
                <a:latin typeface="Open Sans"/>
                <a:ea typeface="Open Sans"/>
                <a:cs typeface="Open Sans"/>
                <a:sym typeface="Open Sans"/>
              </a:rPr>
              <a:t>Častitljivi del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337145" y="2223706"/>
            <a:ext cx="652203" cy="1009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true">
                <a:solidFill>
                  <a:srgbClr val="6840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460061" y="3773574"/>
            <a:ext cx="3996192" cy="1749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684031"/>
                </a:solidFill>
                <a:latin typeface="Open Sans"/>
                <a:ea typeface="Open Sans"/>
                <a:cs typeface="Open Sans"/>
                <a:sym typeface="Open Sans"/>
              </a:rPr>
              <a:t>Ki je od mrtvih vstal.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07991" y="0"/>
            <a:ext cx="10755256" cy="10287000"/>
          </a:xfrm>
          <a:custGeom>
            <a:avLst/>
            <a:gdLst/>
            <a:ahLst/>
            <a:cxnLst/>
            <a:rect r="r" b="b" t="t" l="l"/>
            <a:pathLst>
              <a:path h="10287000" w="10755256">
                <a:moveTo>
                  <a:pt x="0" y="0"/>
                </a:moveTo>
                <a:lnTo>
                  <a:pt x="10755256" y="0"/>
                </a:lnTo>
                <a:lnTo>
                  <a:pt x="1075525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755" r="0" b="-275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503731" y="1661461"/>
            <a:ext cx="2319033" cy="2238921"/>
          </a:xfrm>
          <a:custGeom>
            <a:avLst/>
            <a:gdLst/>
            <a:ahLst/>
            <a:cxnLst/>
            <a:rect r="r" b="b" t="t" l="l"/>
            <a:pathLst>
              <a:path h="2238921" w="2319033">
                <a:moveTo>
                  <a:pt x="0" y="0"/>
                </a:moveTo>
                <a:lnTo>
                  <a:pt x="2319033" y="0"/>
                </a:lnTo>
                <a:lnTo>
                  <a:pt x="2319033" y="2238921"/>
                </a:lnTo>
                <a:lnTo>
                  <a:pt x="0" y="22389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5400000">
            <a:off x="-2349664" y="5459935"/>
            <a:ext cx="6931110" cy="1028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spc="1002">
                <a:solidFill>
                  <a:srgbClr val="646D77"/>
                </a:solidFill>
                <a:latin typeface="Open Sans"/>
                <a:ea typeface="Open Sans"/>
                <a:cs typeface="Open Sans"/>
                <a:sym typeface="Open Sans"/>
              </a:rPr>
              <a:t>Častitljivi del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337145" y="2223706"/>
            <a:ext cx="652203" cy="1009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true">
                <a:solidFill>
                  <a:srgbClr val="6840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460061" y="3773574"/>
            <a:ext cx="3996192" cy="1749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684031"/>
                </a:solidFill>
                <a:latin typeface="Open Sans"/>
                <a:ea typeface="Open Sans"/>
                <a:cs typeface="Open Sans"/>
                <a:sym typeface="Open Sans"/>
              </a:rPr>
              <a:t>Ki je v nebesa šel.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07991" y="0"/>
            <a:ext cx="10755256" cy="10287000"/>
          </a:xfrm>
          <a:custGeom>
            <a:avLst/>
            <a:gdLst/>
            <a:ahLst/>
            <a:cxnLst/>
            <a:rect r="r" b="b" t="t" l="l"/>
            <a:pathLst>
              <a:path h="10287000" w="10755256">
                <a:moveTo>
                  <a:pt x="0" y="0"/>
                </a:moveTo>
                <a:lnTo>
                  <a:pt x="10755256" y="0"/>
                </a:lnTo>
                <a:lnTo>
                  <a:pt x="1075525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42" r="0" b="-334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503731" y="1661461"/>
            <a:ext cx="2319033" cy="2238921"/>
          </a:xfrm>
          <a:custGeom>
            <a:avLst/>
            <a:gdLst/>
            <a:ahLst/>
            <a:cxnLst/>
            <a:rect r="r" b="b" t="t" l="l"/>
            <a:pathLst>
              <a:path h="2238921" w="2319033">
                <a:moveTo>
                  <a:pt x="0" y="0"/>
                </a:moveTo>
                <a:lnTo>
                  <a:pt x="2319033" y="0"/>
                </a:lnTo>
                <a:lnTo>
                  <a:pt x="2319033" y="2238921"/>
                </a:lnTo>
                <a:lnTo>
                  <a:pt x="0" y="22389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5400000">
            <a:off x="-2349664" y="5459935"/>
            <a:ext cx="6931110" cy="1028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spc="1002">
                <a:solidFill>
                  <a:srgbClr val="646D77"/>
                </a:solidFill>
                <a:latin typeface="Open Sans"/>
                <a:ea typeface="Open Sans"/>
                <a:cs typeface="Open Sans"/>
                <a:sym typeface="Open Sans"/>
              </a:rPr>
              <a:t>Častitljivi del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337145" y="2223706"/>
            <a:ext cx="652203" cy="1009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true">
                <a:solidFill>
                  <a:srgbClr val="6840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460061" y="3773574"/>
            <a:ext cx="3996192" cy="1749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684031"/>
                </a:solidFill>
                <a:latin typeface="Open Sans"/>
                <a:ea typeface="Open Sans"/>
                <a:cs typeface="Open Sans"/>
                <a:sym typeface="Open Sans"/>
              </a:rPr>
              <a:t>Ki je Svetega Duha poslal.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07991" y="0"/>
            <a:ext cx="10755256" cy="10287000"/>
          </a:xfrm>
          <a:custGeom>
            <a:avLst/>
            <a:gdLst/>
            <a:ahLst/>
            <a:cxnLst/>
            <a:rect r="r" b="b" t="t" l="l"/>
            <a:pathLst>
              <a:path h="10287000" w="10755256">
                <a:moveTo>
                  <a:pt x="0" y="0"/>
                </a:moveTo>
                <a:lnTo>
                  <a:pt x="10755256" y="0"/>
                </a:lnTo>
                <a:lnTo>
                  <a:pt x="1075525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42" r="0" b="-384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503731" y="1661461"/>
            <a:ext cx="2319033" cy="2238921"/>
          </a:xfrm>
          <a:custGeom>
            <a:avLst/>
            <a:gdLst/>
            <a:ahLst/>
            <a:cxnLst/>
            <a:rect r="r" b="b" t="t" l="l"/>
            <a:pathLst>
              <a:path h="2238921" w="2319033">
                <a:moveTo>
                  <a:pt x="0" y="0"/>
                </a:moveTo>
                <a:lnTo>
                  <a:pt x="2319033" y="0"/>
                </a:lnTo>
                <a:lnTo>
                  <a:pt x="2319033" y="2238921"/>
                </a:lnTo>
                <a:lnTo>
                  <a:pt x="0" y="22389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5400000">
            <a:off x="-1881556" y="5928043"/>
            <a:ext cx="5994895" cy="1028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spc="1002">
                <a:solidFill>
                  <a:srgbClr val="CB9647"/>
                </a:solidFill>
                <a:latin typeface="Open Sans"/>
                <a:ea typeface="Open Sans"/>
                <a:cs typeface="Open Sans"/>
                <a:sym typeface="Open Sans"/>
              </a:rPr>
              <a:t>Veseli del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337145" y="2223706"/>
            <a:ext cx="652203" cy="1009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true">
                <a:solidFill>
                  <a:srgbClr val="6840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210285" y="3773574"/>
            <a:ext cx="4394531" cy="2635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684031"/>
                </a:solidFill>
                <a:latin typeface="Open Sans"/>
                <a:ea typeface="Open Sans"/>
                <a:cs typeface="Open Sans"/>
                <a:sym typeface="Open Sans"/>
              </a:rPr>
              <a:t>Ki si ga Devica od Svetega Duha spočela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07991" y="0"/>
            <a:ext cx="10755256" cy="10287000"/>
          </a:xfrm>
          <a:custGeom>
            <a:avLst/>
            <a:gdLst/>
            <a:ahLst/>
            <a:cxnLst/>
            <a:rect r="r" b="b" t="t" l="l"/>
            <a:pathLst>
              <a:path h="10287000" w="10755256">
                <a:moveTo>
                  <a:pt x="0" y="0"/>
                </a:moveTo>
                <a:lnTo>
                  <a:pt x="10755256" y="0"/>
                </a:lnTo>
                <a:lnTo>
                  <a:pt x="1075525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42" r="0" b="-334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503731" y="1661461"/>
            <a:ext cx="2319033" cy="2238921"/>
          </a:xfrm>
          <a:custGeom>
            <a:avLst/>
            <a:gdLst/>
            <a:ahLst/>
            <a:cxnLst/>
            <a:rect r="r" b="b" t="t" l="l"/>
            <a:pathLst>
              <a:path h="2238921" w="2319033">
                <a:moveTo>
                  <a:pt x="0" y="0"/>
                </a:moveTo>
                <a:lnTo>
                  <a:pt x="2319033" y="0"/>
                </a:lnTo>
                <a:lnTo>
                  <a:pt x="2319033" y="2238921"/>
                </a:lnTo>
                <a:lnTo>
                  <a:pt x="0" y="22389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5400000">
            <a:off x="-2349664" y="5459935"/>
            <a:ext cx="6931110" cy="1028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spc="1002">
                <a:solidFill>
                  <a:srgbClr val="646D77"/>
                </a:solidFill>
                <a:latin typeface="Open Sans"/>
                <a:ea typeface="Open Sans"/>
                <a:cs typeface="Open Sans"/>
                <a:sym typeface="Open Sans"/>
              </a:rPr>
              <a:t>Častitljivi del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337145" y="2223706"/>
            <a:ext cx="652203" cy="1009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true">
                <a:solidFill>
                  <a:srgbClr val="6840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460061" y="3773574"/>
            <a:ext cx="3996192" cy="2635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684031"/>
                </a:solidFill>
                <a:latin typeface="Open Sans"/>
                <a:ea typeface="Open Sans"/>
                <a:cs typeface="Open Sans"/>
                <a:sym typeface="Open Sans"/>
              </a:rPr>
              <a:t>Ki je tebe Devica v nebesa vzel.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07991" y="0"/>
            <a:ext cx="10755256" cy="10287000"/>
          </a:xfrm>
          <a:custGeom>
            <a:avLst/>
            <a:gdLst/>
            <a:ahLst/>
            <a:cxnLst/>
            <a:rect r="r" b="b" t="t" l="l"/>
            <a:pathLst>
              <a:path h="10287000" w="10755256">
                <a:moveTo>
                  <a:pt x="0" y="0"/>
                </a:moveTo>
                <a:lnTo>
                  <a:pt x="10755256" y="0"/>
                </a:lnTo>
                <a:lnTo>
                  <a:pt x="1075525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244" r="0" b="-324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503731" y="1661461"/>
            <a:ext cx="2319033" cy="2238921"/>
          </a:xfrm>
          <a:custGeom>
            <a:avLst/>
            <a:gdLst/>
            <a:ahLst/>
            <a:cxnLst/>
            <a:rect r="r" b="b" t="t" l="l"/>
            <a:pathLst>
              <a:path h="2238921" w="2319033">
                <a:moveTo>
                  <a:pt x="0" y="0"/>
                </a:moveTo>
                <a:lnTo>
                  <a:pt x="2319033" y="0"/>
                </a:lnTo>
                <a:lnTo>
                  <a:pt x="2319033" y="2238921"/>
                </a:lnTo>
                <a:lnTo>
                  <a:pt x="0" y="22389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5400000">
            <a:off x="-2349664" y="5459935"/>
            <a:ext cx="6931110" cy="1028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spc="1002">
                <a:solidFill>
                  <a:srgbClr val="646D77"/>
                </a:solidFill>
                <a:latin typeface="Open Sans"/>
                <a:ea typeface="Open Sans"/>
                <a:cs typeface="Open Sans"/>
                <a:sym typeface="Open Sans"/>
              </a:rPr>
              <a:t>Častitljivi del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337145" y="2223706"/>
            <a:ext cx="652203" cy="1009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true">
                <a:solidFill>
                  <a:srgbClr val="6840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460061" y="3773574"/>
            <a:ext cx="3799239" cy="3520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684031"/>
                </a:solidFill>
                <a:latin typeface="Open Sans"/>
                <a:ea typeface="Open Sans"/>
                <a:cs typeface="Open Sans"/>
                <a:sym typeface="Open Sans"/>
              </a:rPr>
              <a:t>Ki je tebe Devica </a:t>
            </a:r>
          </a:p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684031"/>
                </a:solidFill>
                <a:latin typeface="Open Sans"/>
                <a:ea typeface="Open Sans"/>
                <a:cs typeface="Open Sans"/>
                <a:sym typeface="Open Sans"/>
              </a:rPr>
              <a:t>v nebesih kronal.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07991" y="0"/>
            <a:ext cx="10755256" cy="10287000"/>
          </a:xfrm>
          <a:custGeom>
            <a:avLst/>
            <a:gdLst/>
            <a:ahLst/>
            <a:cxnLst/>
            <a:rect r="r" b="b" t="t" l="l"/>
            <a:pathLst>
              <a:path h="10287000" w="10755256">
                <a:moveTo>
                  <a:pt x="0" y="0"/>
                </a:moveTo>
                <a:lnTo>
                  <a:pt x="10755256" y="0"/>
                </a:lnTo>
                <a:lnTo>
                  <a:pt x="1075525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044" r="0" b="-404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503731" y="1661461"/>
            <a:ext cx="2319033" cy="2238921"/>
          </a:xfrm>
          <a:custGeom>
            <a:avLst/>
            <a:gdLst/>
            <a:ahLst/>
            <a:cxnLst/>
            <a:rect r="r" b="b" t="t" l="l"/>
            <a:pathLst>
              <a:path h="2238921" w="2319033">
                <a:moveTo>
                  <a:pt x="0" y="0"/>
                </a:moveTo>
                <a:lnTo>
                  <a:pt x="2319033" y="0"/>
                </a:lnTo>
                <a:lnTo>
                  <a:pt x="2319033" y="2238921"/>
                </a:lnTo>
                <a:lnTo>
                  <a:pt x="0" y="22389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5400000">
            <a:off x="-1881556" y="5928043"/>
            <a:ext cx="5994895" cy="1028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spc="1002">
                <a:solidFill>
                  <a:srgbClr val="CB9647"/>
                </a:solidFill>
                <a:latin typeface="Open Sans"/>
                <a:ea typeface="Open Sans"/>
                <a:cs typeface="Open Sans"/>
                <a:sym typeface="Open Sans"/>
              </a:rPr>
              <a:t>Veseli del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337145" y="2223706"/>
            <a:ext cx="652203" cy="1009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true">
                <a:solidFill>
                  <a:srgbClr val="6840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210285" y="3773574"/>
            <a:ext cx="4596956" cy="3520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684031"/>
                </a:solidFill>
                <a:latin typeface="Open Sans"/>
                <a:ea typeface="Open Sans"/>
                <a:cs typeface="Open Sans"/>
                <a:sym typeface="Open Sans"/>
              </a:rPr>
              <a:t>Ki si ga Devica ob obiskovanju Elizabete nosila.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07991" y="0"/>
            <a:ext cx="10755256" cy="10287000"/>
          </a:xfrm>
          <a:custGeom>
            <a:avLst/>
            <a:gdLst/>
            <a:ahLst/>
            <a:cxnLst/>
            <a:rect r="r" b="b" t="t" l="l"/>
            <a:pathLst>
              <a:path h="10287000" w="10755256">
                <a:moveTo>
                  <a:pt x="0" y="0"/>
                </a:moveTo>
                <a:lnTo>
                  <a:pt x="10755256" y="0"/>
                </a:lnTo>
                <a:lnTo>
                  <a:pt x="1075525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244" r="0" b="-324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503731" y="1661461"/>
            <a:ext cx="2319033" cy="2238921"/>
          </a:xfrm>
          <a:custGeom>
            <a:avLst/>
            <a:gdLst/>
            <a:ahLst/>
            <a:cxnLst/>
            <a:rect r="r" b="b" t="t" l="l"/>
            <a:pathLst>
              <a:path h="2238921" w="2319033">
                <a:moveTo>
                  <a:pt x="0" y="0"/>
                </a:moveTo>
                <a:lnTo>
                  <a:pt x="2319033" y="0"/>
                </a:lnTo>
                <a:lnTo>
                  <a:pt x="2319033" y="2238921"/>
                </a:lnTo>
                <a:lnTo>
                  <a:pt x="0" y="22389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5400000">
            <a:off x="-1881556" y="5928043"/>
            <a:ext cx="5994895" cy="1028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spc="1002">
                <a:solidFill>
                  <a:srgbClr val="CB9647"/>
                </a:solidFill>
                <a:latin typeface="Open Sans"/>
                <a:ea typeface="Open Sans"/>
                <a:cs typeface="Open Sans"/>
                <a:sym typeface="Open Sans"/>
              </a:rPr>
              <a:t>Veseli del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337145" y="2223706"/>
            <a:ext cx="652203" cy="1009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true">
                <a:solidFill>
                  <a:srgbClr val="6840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210285" y="3773574"/>
            <a:ext cx="4596956" cy="1749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684031"/>
                </a:solidFill>
                <a:latin typeface="Open Sans"/>
                <a:ea typeface="Open Sans"/>
                <a:cs typeface="Open Sans"/>
                <a:sym typeface="Open Sans"/>
              </a:rPr>
              <a:t>Ki si ga Devica rodila.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07991" y="0"/>
            <a:ext cx="10755256" cy="10287000"/>
          </a:xfrm>
          <a:custGeom>
            <a:avLst/>
            <a:gdLst/>
            <a:ahLst/>
            <a:cxnLst/>
            <a:rect r="r" b="b" t="t" l="l"/>
            <a:pathLst>
              <a:path h="10287000" w="10755256">
                <a:moveTo>
                  <a:pt x="0" y="0"/>
                </a:moveTo>
                <a:lnTo>
                  <a:pt x="10755256" y="0"/>
                </a:lnTo>
                <a:lnTo>
                  <a:pt x="1075525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080" r="0" b="-508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503731" y="1661461"/>
            <a:ext cx="2319033" cy="2238921"/>
          </a:xfrm>
          <a:custGeom>
            <a:avLst/>
            <a:gdLst/>
            <a:ahLst/>
            <a:cxnLst/>
            <a:rect r="r" b="b" t="t" l="l"/>
            <a:pathLst>
              <a:path h="2238921" w="2319033">
                <a:moveTo>
                  <a:pt x="0" y="0"/>
                </a:moveTo>
                <a:lnTo>
                  <a:pt x="2319033" y="0"/>
                </a:lnTo>
                <a:lnTo>
                  <a:pt x="2319033" y="2238921"/>
                </a:lnTo>
                <a:lnTo>
                  <a:pt x="0" y="22389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5400000">
            <a:off x="-1881556" y="5928043"/>
            <a:ext cx="5994895" cy="1028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spc="1002">
                <a:solidFill>
                  <a:srgbClr val="CB9647"/>
                </a:solidFill>
                <a:latin typeface="Open Sans"/>
                <a:ea typeface="Open Sans"/>
                <a:cs typeface="Open Sans"/>
                <a:sym typeface="Open Sans"/>
              </a:rPr>
              <a:t>Veseli del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337145" y="2223706"/>
            <a:ext cx="652203" cy="1009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true">
                <a:solidFill>
                  <a:srgbClr val="6840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210285" y="3773574"/>
            <a:ext cx="4596956" cy="2635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684031"/>
                </a:solidFill>
                <a:latin typeface="Open Sans"/>
                <a:ea typeface="Open Sans"/>
                <a:cs typeface="Open Sans"/>
                <a:sym typeface="Open Sans"/>
              </a:rPr>
              <a:t>Ki si ga Devica v templju darovala.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07991" y="0"/>
            <a:ext cx="10755256" cy="10287000"/>
          </a:xfrm>
          <a:custGeom>
            <a:avLst/>
            <a:gdLst/>
            <a:ahLst/>
            <a:cxnLst/>
            <a:rect r="r" b="b" t="t" l="l"/>
            <a:pathLst>
              <a:path h="10287000" w="10755256">
                <a:moveTo>
                  <a:pt x="0" y="0"/>
                </a:moveTo>
                <a:lnTo>
                  <a:pt x="10755256" y="0"/>
                </a:lnTo>
                <a:lnTo>
                  <a:pt x="1075525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145" r="0" b="-314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11044" y="3461252"/>
            <a:ext cx="2319033" cy="2238921"/>
          </a:xfrm>
          <a:custGeom>
            <a:avLst/>
            <a:gdLst/>
            <a:ahLst/>
            <a:cxnLst/>
            <a:rect r="r" b="b" t="t" l="l"/>
            <a:pathLst>
              <a:path h="2238921" w="2319033">
                <a:moveTo>
                  <a:pt x="0" y="0"/>
                </a:moveTo>
                <a:lnTo>
                  <a:pt x="2319033" y="0"/>
                </a:lnTo>
                <a:lnTo>
                  <a:pt x="2319033" y="2238921"/>
                </a:lnTo>
                <a:lnTo>
                  <a:pt x="0" y="22389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5400000">
            <a:off x="-1881556" y="5928043"/>
            <a:ext cx="5994895" cy="1028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spc="1002">
                <a:solidFill>
                  <a:srgbClr val="CB9647"/>
                </a:solidFill>
                <a:latin typeface="Open Sans"/>
                <a:ea typeface="Open Sans"/>
                <a:cs typeface="Open Sans"/>
                <a:sym typeface="Open Sans"/>
              </a:rPr>
              <a:t>Veseli del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844459" y="4023497"/>
            <a:ext cx="652203" cy="1009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true">
                <a:solidFill>
                  <a:srgbClr val="6840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170560" y="5595398"/>
            <a:ext cx="4596956" cy="2635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684031"/>
                </a:solidFill>
                <a:latin typeface="Open Sans"/>
                <a:ea typeface="Open Sans"/>
                <a:cs typeface="Open Sans"/>
                <a:sym typeface="Open Sans"/>
              </a:rPr>
              <a:t>Ki si ga Devica v templju našla.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07991" y="0"/>
            <a:ext cx="10755256" cy="10287000"/>
          </a:xfrm>
          <a:custGeom>
            <a:avLst/>
            <a:gdLst/>
            <a:ahLst/>
            <a:cxnLst/>
            <a:rect r="r" b="b" t="t" l="l"/>
            <a:pathLst>
              <a:path h="10287000" w="10755256">
                <a:moveTo>
                  <a:pt x="0" y="0"/>
                </a:moveTo>
                <a:lnTo>
                  <a:pt x="10755256" y="0"/>
                </a:lnTo>
                <a:lnTo>
                  <a:pt x="1075525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503731" y="1661461"/>
            <a:ext cx="2319033" cy="2238921"/>
          </a:xfrm>
          <a:custGeom>
            <a:avLst/>
            <a:gdLst/>
            <a:ahLst/>
            <a:cxnLst/>
            <a:rect r="r" b="b" t="t" l="l"/>
            <a:pathLst>
              <a:path h="2238921" w="2319033">
                <a:moveTo>
                  <a:pt x="0" y="0"/>
                </a:moveTo>
                <a:lnTo>
                  <a:pt x="2319033" y="0"/>
                </a:lnTo>
                <a:lnTo>
                  <a:pt x="2319033" y="2238921"/>
                </a:lnTo>
                <a:lnTo>
                  <a:pt x="0" y="22389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5400000">
            <a:off x="-1881556" y="5928043"/>
            <a:ext cx="5994895" cy="1028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spc="1002">
                <a:solidFill>
                  <a:srgbClr val="CB9647"/>
                </a:solidFill>
                <a:latin typeface="Open Sans"/>
                <a:ea typeface="Open Sans"/>
                <a:cs typeface="Open Sans"/>
                <a:sym typeface="Open Sans"/>
              </a:rPr>
              <a:t>Svetli del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337145" y="2223706"/>
            <a:ext cx="652203" cy="1009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true">
                <a:solidFill>
                  <a:srgbClr val="6840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989349" y="4216458"/>
            <a:ext cx="4380948" cy="1749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684031"/>
                </a:solidFill>
                <a:latin typeface="Open Sans"/>
                <a:ea typeface="Open Sans"/>
                <a:cs typeface="Open Sans"/>
                <a:sym typeface="Open Sans"/>
              </a:rPr>
              <a:t>Ki je bil krščen </a:t>
            </a:r>
          </a:p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684031"/>
                </a:solidFill>
                <a:latin typeface="Open Sans"/>
                <a:ea typeface="Open Sans"/>
                <a:cs typeface="Open Sans"/>
                <a:sym typeface="Open Sans"/>
              </a:rPr>
              <a:t>v  Jordanu.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07991" y="0"/>
            <a:ext cx="10755256" cy="10287000"/>
          </a:xfrm>
          <a:custGeom>
            <a:avLst/>
            <a:gdLst/>
            <a:ahLst/>
            <a:cxnLst/>
            <a:rect r="r" b="b" t="t" l="l"/>
            <a:pathLst>
              <a:path h="10287000" w="10755256">
                <a:moveTo>
                  <a:pt x="0" y="0"/>
                </a:moveTo>
                <a:lnTo>
                  <a:pt x="10755256" y="0"/>
                </a:lnTo>
                <a:lnTo>
                  <a:pt x="1075525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4" r="0" b="-18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503731" y="1661461"/>
            <a:ext cx="2319033" cy="2238921"/>
          </a:xfrm>
          <a:custGeom>
            <a:avLst/>
            <a:gdLst/>
            <a:ahLst/>
            <a:cxnLst/>
            <a:rect r="r" b="b" t="t" l="l"/>
            <a:pathLst>
              <a:path h="2238921" w="2319033">
                <a:moveTo>
                  <a:pt x="0" y="0"/>
                </a:moveTo>
                <a:lnTo>
                  <a:pt x="2319033" y="0"/>
                </a:lnTo>
                <a:lnTo>
                  <a:pt x="2319033" y="2238921"/>
                </a:lnTo>
                <a:lnTo>
                  <a:pt x="0" y="22389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5400000">
            <a:off x="-1881556" y="5928043"/>
            <a:ext cx="5994895" cy="1028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spc="1002">
                <a:solidFill>
                  <a:srgbClr val="CB9647"/>
                </a:solidFill>
                <a:latin typeface="Open Sans"/>
                <a:ea typeface="Open Sans"/>
                <a:cs typeface="Open Sans"/>
                <a:sym typeface="Open Sans"/>
              </a:rPr>
              <a:t>Svetli del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337145" y="2223706"/>
            <a:ext cx="652203" cy="1009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true">
                <a:solidFill>
                  <a:srgbClr val="6840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460061" y="3773574"/>
            <a:ext cx="4173313" cy="2635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684031"/>
                </a:solidFill>
                <a:latin typeface="Open Sans"/>
                <a:ea typeface="Open Sans"/>
                <a:cs typeface="Open Sans"/>
                <a:sym typeface="Open Sans"/>
              </a:rPr>
              <a:t>Ki je v Kani </a:t>
            </a:r>
          </a:p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684031"/>
                </a:solidFill>
                <a:latin typeface="Open Sans"/>
                <a:ea typeface="Open Sans"/>
                <a:cs typeface="Open Sans"/>
                <a:sym typeface="Open Sans"/>
              </a:rPr>
              <a:t>naredil</a:t>
            </a:r>
          </a:p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684031"/>
                </a:solidFill>
                <a:latin typeface="Open Sans"/>
                <a:ea typeface="Open Sans"/>
                <a:cs typeface="Open Sans"/>
                <a:sym typeface="Open Sans"/>
              </a:rPr>
              <a:t>prvi čudež.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07991" y="0"/>
            <a:ext cx="10755256" cy="10287000"/>
          </a:xfrm>
          <a:custGeom>
            <a:avLst/>
            <a:gdLst/>
            <a:ahLst/>
            <a:cxnLst/>
            <a:rect r="r" b="b" t="t" l="l"/>
            <a:pathLst>
              <a:path h="10287000" w="10755256">
                <a:moveTo>
                  <a:pt x="0" y="0"/>
                </a:moveTo>
                <a:lnTo>
                  <a:pt x="10755256" y="0"/>
                </a:lnTo>
                <a:lnTo>
                  <a:pt x="1075525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6" t="0" r="-19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503731" y="1661461"/>
            <a:ext cx="2319033" cy="2238921"/>
          </a:xfrm>
          <a:custGeom>
            <a:avLst/>
            <a:gdLst/>
            <a:ahLst/>
            <a:cxnLst/>
            <a:rect r="r" b="b" t="t" l="l"/>
            <a:pathLst>
              <a:path h="2238921" w="2319033">
                <a:moveTo>
                  <a:pt x="0" y="0"/>
                </a:moveTo>
                <a:lnTo>
                  <a:pt x="2319033" y="0"/>
                </a:lnTo>
                <a:lnTo>
                  <a:pt x="2319033" y="2238921"/>
                </a:lnTo>
                <a:lnTo>
                  <a:pt x="0" y="22389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5400000">
            <a:off x="-1881556" y="5928043"/>
            <a:ext cx="5994895" cy="1028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spc="1002">
                <a:solidFill>
                  <a:srgbClr val="CB9647"/>
                </a:solidFill>
                <a:latin typeface="Open Sans"/>
                <a:ea typeface="Open Sans"/>
                <a:cs typeface="Open Sans"/>
                <a:sym typeface="Open Sans"/>
              </a:rPr>
              <a:t>Svetli del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337145" y="2223706"/>
            <a:ext cx="652203" cy="1009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true">
                <a:solidFill>
                  <a:srgbClr val="6840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460061" y="3773574"/>
            <a:ext cx="3996192" cy="2635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684031"/>
                </a:solidFill>
                <a:latin typeface="Open Sans"/>
                <a:ea typeface="Open Sans"/>
                <a:cs typeface="Open Sans"/>
                <a:sym typeface="Open Sans"/>
              </a:rPr>
              <a:t>Ki je oznanjal</a:t>
            </a:r>
            <a:r>
              <a:rPr lang="en-US" sz="5000">
                <a:solidFill>
                  <a:srgbClr val="684031"/>
                </a:solidFill>
                <a:latin typeface="Open Sans"/>
                <a:ea typeface="Open Sans"/>
                <a:cs typeface="Open Sans"/>
                <a:sym typeface="Open Sans"/>
              </a:rPr>
              <a:t> Božje kraljestvo.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DAGl8sBi418</dc:identifier>
  <dcterms:modified xsi:type="dcterms:W3CDTF">2011-08-01T06:04:30Z</dcterms:modified>
  <cp:revision>1</cp:revision>
  <dc:title>skrivnosti</dc:title>
</cp:coreProperties>
</file>